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72" r:id="rId22"/>
    <p:sldId id="265" r:id="rId23"/>
    <p:sldId id="273" r:id="rId24"/>
    <p:sldId id="279" r:id="rId25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14B"/>
    <a:srgbClr val="238B45"/>
    <a:srgbClr val="960404"/>
    <a:srgbClr val="700404"/>
    <a:srgbClr val="AC873B"/>
    <a:srgbClr val="C56677"/>
    <a:srgbClr val="8497CA"/>
    <a:srgbClr val="7F7070"/>
    <a:srgbClr val="679242"/>
    <a:srgbClr val="AB6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>
        <p:scale>
          <a:sx n="33" d="100"/>
          <a:sy n="33" d="100"/>
        </p:scale>
        <p:origin x="-3018" y="-618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9" name="Rounded Rectangular Callout 38"/>
            <p:cNvSpPr/>
            <p:nvPr/>
          </p:nvSpPr>
          <p:spPr>
            <a:xfrm>
              <a:off x="12882283" y="4690272"/>
              <a:ext cx="822960" cy="1014406"/>
            </a:xfrm>
            <a:prstGeom prst="wedgeRoundRectCallout">
              <a:avLst>
                <a:gd name="adj1" fmla="val 69445"/>
                <a:gd name="adj2" fmla="val -152079"/>
                <a:gd name="adj3" fmla="val 16667"/>
              </a:avLst>
            </a:prstGeom>
            <a:solidFill>
              <a:srgbClr val="96040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8" y="1773936"/>
            <a:ext cx="14653054" cy="12033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59" y="287932"/>
            <a:ext cx="7530321" cy="695714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380121" y="3681262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759618" y="4120405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8147991" y="3704353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409859" y="5690893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63026" y="1568545"/>
            <a:ext cx="834190" cy="832104"/>
          </a:xfrm>
          <a:prstGeom prst="ellipse">
            <a:avLst/>
          </a:prstGeom>
          <a:solidFill>
            <a:schemeClr val="bg1">
              <a:alpha val="96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398449" y="12742909"/>
            <a:ext cx="834190" cy="832104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2759618" y="12716222"/>
            <a:ext cx="834190" cy="832104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9264685" y="12716222"/>
            <a:ext cx="834190" cy="832104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831567" y="12726111"/>
            <a:ext cx="834190" cy="832104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3115008" y="12742909"/>
            <a:ext cx="834190" cy="832104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59618" y="13729621"/>
            <a:ext cx="12473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21464" y="15287149"/>
            <a:ext cx="14653054" cy="8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12799" y="3555999"/>
            <a:ext cx="16667747" cy="5497947"/>
            <a:chOff x="2285999" y="37058171"/>
            <a:chExt cx="26878548" cy="7962176"/>
          </a:xfrm>
        </p:grpSpPr>
        <p:sp>
          <p:nvSpPr>
            <p:cNvPr id="4" name="TextBox 3"/>
            <p:cNvSpPr txBox="1"/>
            <p:nvPr/>
          </p:nvSpPr>
          <p:spPr>
            <a:xfrm>
              <a:off x="2286534" y="37440554"/>
              <a:ext cx="40882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XCT data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736448" y="39134662"/>
              <a:ext cx="3904343" cy="3585029"/>
              <a:chOff x="7430699" y="39167140"/>
              <a:chExt cx="3904343" cy="3585029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430699" y="39167140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1831" y="39469154"/>
                <a:ext cx="2307412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8975" y="41088600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9207023" y="37077141"/>
              <a:ext cx="40882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Reliable Hessian 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299171" y="37058171"/>
              <a:ext cx="40882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MetaTracts</a:t>
              </a:r>
            </a:p>
            <a:p>
              <a:r>
                <a:rPr lang="en-US" sz="6000" b="1" dirty="0" smtClean="0">
                  <a:solidFill>
                    <a:srgbClr val="238B45"/>
                  </a:solidFill>
                </a:rPr>
                <a:t>Generation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866168" y="37075738"/>
              <a:ext cx="729837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Fiber </a:t>
              </a:r>
              <a:r>
                <a:rPr lang="en-US" sz="6000" b="1" dirty="0">
                  <a:solidFill>
                    <a:srgbClr val="238B45"/>
                  </a:solidFill>
                </a:rPr>
                <a:t>B</a:t>
              </a:r>
              <a:r>
                <a:rPr lang="en-US" sz="6000" b="1" dirty="0" smtClean="0">
                  <a:solidFill>
                    <a:srgbClr val="238B45"/>
                  </a:solidFill>
                </a:rPr>
                <a:t>undle </a:t>
              </a:r>
              <a:r>
                <a:rPr lang="en-US" sz="6000" b="1" dirty="0">
                  <a:solidFill>
                    <a:srgbClr val="238B45"/>
                  </a:solidFill>
                </a:rPr>
                <a:t>G</a:t>
              </a:r>
              <a:r>
                <a:rPr lang="en-US" sz="6000" b="1" dirty="0" smtClean="0">
                  <a:solidFill>
                    <a:srgbClr val="238B45"/>
                  </a:solidFill>
                </a:rPr>
                <a:t>eneration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186897" y="39080755"/>
              <a:ext cx="3904343" cy="3585029"/>
              <a:chOff x="15843761" y="39120242"/>
              <a:chExt cx="3904343" cy="3585029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10" name="Rounded Rectangle 9"/>
            <p:cNvSpPr/>
            <p:nvPr/>
          </p:nvSpPr>
          <p:spPr>
            <a:xfrm>
              <a:off x="21682224" y="39005218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62548" y="39080755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0500" y="40926678"/>
              <a:ext cx="1371600" cy="13716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0311" y="41056122"/>
              <a:ext cx="1391890" cy="1425755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2285999" y="3918857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216" y="41110030"/>
              <a:ext cx="1371600" cy="1371600"/>
            </a:xfrm>
            <a:prstGeom prst="rect">
              <a:avLst/>
            </a:prstGeom>
          </p:spPr>
        </p:pic>
        <p:cxnSp>
          <p:nvCxnSpPr>
            <p:cNvPr id="16" name="Straight Connector 15"/>
            <p:cNvCxnSpPr>
              <a:stCxn id="14" idx="3"/>
              <a:endCxn id="29" idx="1"/>
            </p:cNvCxnSpPr>
            <p:nvPr/>
          </p:nvCxnSpPr>
          <p:spPr>
            <a:xfrm flipV="1">
              <a:off x="6190342" y="40927177"/>
              <a:ext cx="2546106" cy="53908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9" idx="3"/>
              <a:endCxn id="26" idx="1"/>
            </p:cNvCxnSpPr>
            <p:nvPr/>
          </p:nvCxnSpPr>
          <p:spPr>
            <a:xfrm flipV="1">
              <a:off x="12640791" y="40873270"/>
              <a:ext cx="2546106" cy="53907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6" idx="3"/>
            </p:cNvCxnSpPr>
            <p:nvPr/>
          </p:nvCxnSpPr>
          <p:spPr>
            <a:xfrm flipV="1">
              <a:off x="19091240" y="40819363"/>
              <a:ext cx="2546105" cy="53907"/>
            </a:xfrm>
            <a:prstGeom prst="line">
              <a:avLst/>
            </a:prstGeom>
            <a:ln w="127000">
              <a:solidFill>
                <a:srgbClr val="238B45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bg2">
                  <a:lumMod val="7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077" y="43552342"/>
              <a:ext cx="1371600" cy="1371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492" y="43569004"/>
              <a:ext cx="1371600" cy="13716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268800" y="43746973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rgbClr val="238B45"/>
                  </a:solidFill>
                </a:rPr>
                <a:t>Calculations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728962" y="43746973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Scalar Data</a:t>
              </a:r>
              <a:endParaRPr lang="en-US" sz="6000" b="1" dirty="0">
                <a:solidFill>
                  <a:srgbClr val="238B45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4604" y="43594592"/>
              <a:ext cx="1391890" cy="142575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7135370" y="43799637"/>
              <a:ext cx="6136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Visualization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68207" y="41110030"/>
              <a:ext cx="1391890" cy="1425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661796" y="9945030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308" y="1624532"/>
            <a:ext cx="4773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97626" y="845170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7099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431179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8209</TotalTime>
  <Words>458</Words>
  <Application>Microsoft Office PowerPoint</Application>
  <PresentationFormat>Custom</PresentationFormat>
  <Paragraphs>283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bhattaca</cp:lastModifiedBy>
  <cp:revision>103</cp:revision>
  <dcterms:created xsi:type="dcterms:W3CDTF">2014-09-01T21:05:22Z</dcterms:created>
  <dcterms:modified xsi:type="dcterms:W3CDTF">2014-09-18T00:03:29Z</dcterms:modified>
</cp:coreProperties>
</file>